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/>
    <p:restoredTop sz="94595"/>
  </p:normalViewPr>
  <p:slideViewPr>
    <p:cSldViewPr snapToGrid="0" snapToObjects="1">
      <p:cViewPr varScale="1">
        <p:scale>
          <a:sx n="100" d="100"/>
          <a:sy n="100" d="100"/>
        </p:scale>
        <p:origin x="8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6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2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6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4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9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70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3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6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2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6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0740D-D4AD-2847-B846-FFC937FA11F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D9A55-B1D5-B541-8625-849E6C02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9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400" y="850900"/>
            <a:ext cx="7810500" cy="5156200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50" y="161925"/>
            <a:ext cx="1587011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1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17811" y="301789"/>
            <a:ext cx="3981778" cy="5702300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50" y="161925"/>
            <a:ext cx="1587011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3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52485" y="135101"/>
            <a:ext cx="3834017" cy="6055780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50" y="161925"/>
            <a:ext cx="1587011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046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50" y="1088568"/>
            <a:ext cx="4762500" cy="4387372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50" y="161925"/>
            <a:ext cx="1587011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96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08916" y="489980"/>
            <a:ext cx="4108507" cy="5528732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50" y="161925"/>
            <a:ext cx="1587011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16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443634" y="975965"/>
            <a:ext cx="4947750" cy="5231019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50" y="161925"/>
            <a:ext cx="1587011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696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09443" y="460203"/>
            <a:ext cx="4927601" cy="5886791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50" y="161925"/>
            <a:ext cx="1587011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350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 Nosrati</dc:creator>
  <cp:lastModifiedBy>Harald André Øye Sande</cp:lastModifiedBy>
  <cp:revision>4</cp:revision>
  <dcterms:created xsi:type="dcterms:W3CDTF">2018-09-27T08:13:20Z</dcterms:created>
  <dcterms:modified xsi:type="dcterms:W3CDTF">2018-11-25T14:25:41Z</dcterms:modified>
</cp:coreProperties>
</file>